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0" r:id="rId10"/>
    <p:sldId id="264" r:id="rId11"/>
    <p:sldId id="269" r:id="rId12"/>
    <p:sldId id="265" r:id="rId13"/>
    <p:sldId id="266" r:id="rId14"/>
    <p:sldId id="267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i Kutleša" initials="TK" lastIdx="1" clrIdx="0">
    <p:extLst>
      <p:ext uri="{19B8F6BF-5375-455C-9EA6-DF929625EA0E}">
        <p15:presenceInfo xmlns:p15="http://schemas.microsoft.com/office/powerpoint/2012/main" userId="S::tkutle00@fesb.hr::fe261ec2-061c-4de2-9a75-dd9411a405c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1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0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586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9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 cit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0996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ili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42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87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1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7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6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67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7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75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5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9BA1-FAF7-4A5E-961E-5353F3385DE5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3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19BA1-FAF7-4A5E-961E-5353F3385DE5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680BB04-52EC-4289-BA10-C4685BA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1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691FB24-0353-40D3-8691-93EA63F883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err="1"/>
              <a:t>Autokuća</a:t>
            </a:r>
            <a:endParaRPr lang="en-US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4A7C2354-176B-4795-AB1D-3C50519CCC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Toni Kutleša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14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2F1F56B-D5BD-4E94-B8BD-DE5BF103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8C522DD-3D79-460C-8D38-11A8C4BA0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857813A8-C98F-40FC-9D36-066AB2D7FA6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118" y="209550"/>
            <a:ext cx="5753100" cy="6648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2716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2B4C5BA-9340-4938-B14A-6BA96B5E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B442F21-08B4-4FCE-97E0-5EC4327E8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C5BA1289-A9CF-469D-AE05-0E30B380F1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17998" y="263299"/>
            <a:ext cx="4612907" cy="633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68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61F86D4-AAF5-4283-8CFD-0D1EBE6B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D1716CF-0B1A-427C-B9EF-8B983BA61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EBA04F23-4F57-490F-ACF7-AE72DB9D955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519" y="609600"/>
            <a:ext cx="5828297" cy="5768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6506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292A2D6-F4F4-4D3E-A869-F041E461A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FD11A2C-14FE-4ED4-956B-C31A44B96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E61123C3-1984-45BB-8976-1F548F9F68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117" y="1270000"/>
            <a:ext cx="6306945" cy="4771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5159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9795AA2-DA57-47BC-B5C3-B53774FD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DE2FD6E-1D60-4594-AFAD-14772EF0A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FC4CDE27-9A47-444C-9A14-05F5A209E0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198" y="222581"/>
            <a:ext cx="2362802" cy="6412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4151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0736466-EEC7-4207-A73D-F99CE6AAF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 err="1"/>
              <a:t>Nielsenove</a:t>
            </a:r>
            <a:r>
              <a:rPr lang="hr-HR" dirty="0"/>
              <a:t> heuristike iskoristivosti</a:t>
            </a:r>
            <a:br>
              <a:rPr lang="hr-HR" dirty="0"/>
            </a:br>
            <a:r>
              <a:rPr lang="hr-HR" dirty="0"/>
              <a:t>1. Podudarnost između stvarnog svijeta i sustava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8A9FC1F-EF39-4EBA-B77F-B38F694A7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Sustav ne smije koristit terminologiju i jezike koji su korisniku nerazumljivi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Korišten je standardni hrvatski jezik i terminologije s kojima je korisnik upoznat prethodnim korištenjem Interneta i upotrebom standardnog hrvatskog jezika</a:t>
            </a:r>
            <a:endParaRPr lang="en-U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82C4CAEF-E0A6-44C0-9200-14BF59705C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7334" y="3810780"/>
            <a:ext cx="5760720" cy="58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44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0DAD030-B691-4812-AB4B-1C111350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Konzistentnost i standardi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5BF029F-3C7E-4F34-996A-BD8A610AF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05277"/>
            <a:ext cx="8596668" cy="3880773"/>
          </a:xfrm>
        </p:spPr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Konzistentnost se odnosi na svojstvo stranice da slični elementi imaju slične funkcije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Sustav koristi isti dizajn i jezik kroz cijelu aplikaciju</a:t>
            </a:r>
            <a:endParaRPr lang="hr-H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Prate se standardi i konvencije specifične za prikaz podataka na webu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Navigacijska traka nalazi se na vrhu stranice, koja se mijenja u meni kada se koristi prikaz za mobilne uređaje</a:t>
            </a:r>
            <a:endParaRPr lang="hr-H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Pozadina je kroz cijelu stranicu bijela</a:t>
            </a:r>
            <a:endParaRPr lang="en-U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897E4DEB-8879-487F-8BD4-D1A774CCFA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8054" y="3731428"/>
            <a:ext cx="4513002" cy="2845836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5E73CFEC-DE3C-4F0F-8D0C-9F07DA0B1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334" y="4649523"/>
            <a:ext cx="5760720" cy="169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1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2FEFC0E-86B1-4CC8-825A-9B25C4F6B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Vidljivost statusa sustava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278C52C-26C7-4F0E-8735-29F781874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Korisnik u svakom trenutku korištenja aplikacije mora znati u kojem se stanju sustav nalazi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 sustavu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Autokuća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korisniku je u svakom trenutku jasno gdje se nalazi 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Korisnik uvijek može i provjeriti pogledom na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nadglavlje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aplikacije</a:t>
            </a:r>
            <a:endParaRPr lang="en-U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70A3A7EC-EE19-42DE-907C-99AC77967C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7334" y="4100975"/>
            <a:ext cx="5760720" cy="58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76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04AD4C4-554B-4E08-8BFB-EAC2AA43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4. Korisnička kontrola i sloboda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D32F3F4-07B7-4EA3-AD4D-F473836A2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Korisniku je dozvoljeno slobodno kretanje po stranici jer je ono intuitivno</a:t>
            </a:r>
          </a:p>
          <a:p>
            <a:r>
              <a:rPr lang="hr-HR" dirty="0"/>
              <a:t>Korisnik se može klikom na ime </a:t>
            </a:r>
            <a:r>
              <a:rPr lang="hr-HR" dirty="0" err="1"/>
              <a:t>autokuće</a:t>
            </a:r>
            <a:r>
              <a:rPr lang="hr-HR" dirty="0"/>
              <a:t> u </a:t>
            </a:r>
            <a:r>
              <a:rPr lang="hr-HR" dirty="0" err="1"/>
              <a:t>nadglavlju</a:t>
            </a:r>
            <a:r>
              <a:rPr lang="hr-HR" dirty="0"/>
              <a:t> iz bilo kojeg dijela aplikacije vratiti na naslovnicu</a:t>
            </a:r>
            <a:endParaRPr lang="en-US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4E8E3079-5EC4-4883-B66F-46ECBDB3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663115"/>
            <a:ext cx="52673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89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B3F946B-7C3C-4702-86E9-57BD7CCA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5. Sprječavanje grešaka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CC77F2D-C577-45F4-BA16-470591B93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 ovoj web stranici nema potrebe za sprječavanjem grešaka jer korisnik nema nikakav pristup upisivanju ili mijenjaju sadržaja na web stranici jer je ona namijenjena isključivo za pretraživanje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kod kontakt forme može se implementirati da se korisniku pojavi pop –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prozor ukoliko unese e-mail adresu u krivome obliku</a:t>
            </a:r>
            <a:endParaRPr lang="en-US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BF675561-5F92-43B5-93B1-724838B30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208" y="3797969"/>
            <a:ext cx="4942472" cy="28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5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2023388-BBF8-4655-A2CC-D0FD79552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Uvod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5E4677E-47DF-4BD2-95BB-B717A648B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Web stranica za promociju jedne </a:t>
            </a:r>
            <a:r>
              <a:rPr lang="hr-HR" dirty="0" err="1"/>
              <a:t>autokuće</a:t>
            </a:r>
            <a:endParaRPr lang="hr-HR" dirty="0"/>
          </a:p>
          <a:p>
            <a:r>
              <a:rPr lang="hr-HR" dirty="0"/>
              <a:t>Glavna funkcionalnost je pregledavanje ponude automobila</a:t>
            </a:r>
            <a:endParaRPr lang="en-US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D7F8C878-657A-47A7-9736-D3AA4238E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10" y="3624725"/>
            <a:ext cx="46005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68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E04A8AB-0231-4E7F-BBBA-17D520CE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6. Detekcija i oporavak od grešaka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546B5B2-E979-472B-B655-1C3A013CD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Poruke o greškama trebaju biti napisane razumljivim jezikom, jasno ukazivati na problem i konstruktivno zadati neko rješenje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Kad prethodne heuristike opisan je način detekcije greške kroz upisivanje e- mail adrese u kontakt formi</a:t>
            </a:r>
            <a:endParaRPr lang="hr-H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Korisniku se umjesto formata koji je upisao predloži ispravan format e-mail adrese po kojem on može ispraviti svoj unos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276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C854921-B3A7-4854-AEC5-EBE28F2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7. Prepoznavanje umjesto prisjećanja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3BBF81E-234B-465A-863A-90D89F6F1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Ova heuristika se najbolje vidi u skraćenom prikazu kod ponude automobila, budući da cilj nije zatrpati korisnika svim informacijama o nekom automobilu, već samo osnovnim informacijama koje će ga interesirati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Kod polja za traženje nalazi se povećalo koje daje do znanja korisniku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ćemu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služi taj botun te na jednostavan način omogućuje prepoznavanje funkcionalnosti na stranici</a:t>
            </a:r>
          </a:p>
          <a:p>
            <a:endParaRPr lang="en-U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04A136F2-BBF2-44ED-A308-B200756472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8639" y="4297530"/>
            <a:ext cx="38766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51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426F7E7-6D44-4C6B-93FE-B18D81CA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8. Fleksibilnost i efikasnost korištenja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94C2935-B221-4C62-B555-CB3961A5F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 stranice će biti otežan budući da se koristi velik broj slika automobila, ali taj problem se može riješiti korištenjem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Gatsby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biblioteka koje omogućuju brzo učitavanje slika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 taj način poboljšava se brzina rada aplikacije, a korisnikovo iskustvo postaje bolje jer ima dojam trenutačne reakcije aplikacije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96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700309C-B5D4-4DD4-87E7-4FB7D4A35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9. Estetika i minimalistički dizajn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0BA66D3-1CD7-410C-981C-E1ADA805A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Estetika i principi dizajna su konzistentni kroz cijelu aplikaciju, koriste se iste boje,  isti oblici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Stranica je jednostavna, koriste se sivi tonovi i jasni kontrasti kako bi ih korisnik što lakše razlikovao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852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C0ACCEC-3050-402A-A10D-D9A95EFC9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10. Pomoć i dokumentacija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D6A0C30-8A26-4AED-92F5-3D519F770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Dokumentacija omogućava lakše korištenje i razumijevanje aplikacije, i uvijek je bolje ukoliko ona postoji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ova heuristika nije implementirana jer za njom nema potrebe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85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FB5CA37-6139-4E36-BB26-0F0DC2927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CRAP PRINCIPI</a:t>
            </a:r>
            <a:br>
              <a:rPr lang="hr-HR" dirty="0"/>
            </a:br>
            <a:r>
              <a:rPr lang="hr-HR" dirty="0"/>
              <a:t>1. </a:t>
            </a:r>
            <a:r>
              <a:rPr lang="hr-HR" dirty="0" err="1"/>
              <a:t>Contrast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56A9047-DBC8-4F19-BE85-577E34E70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Zbog pametnog odabira boja, kontrast prožima stranicu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Sve što je bitno tj. što se može kliknuti je naglašeno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B2CF528F-3B58-46E1-A144-38B1857D58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07127" y="1270000"/>
            <a:ext cx="3333750" cy="4528820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DAD878B9-EA5A-450A-B44F-D2C9108605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334" y="3738971"/>
            <a:ext cx="5760720" cy="11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64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3925D0C-24BC-4E1A-8938-6C0F2809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</a:t>
            </a:r>
            <a:r>
              <a:rPr lang="hr-HR" dirty="0" err="1"/>
              <a:t>Repetition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D183075-9B68-4A9F-B116-406B074FB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Jedinstvenost elemenata i povezanost dijelova sučelja se očituje kroz ponavljanje dizajna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 web aplikaciji postoji jedan osnovni tip slova te tri osnovne boje(bijela, siva i crvena) 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Kod stranice novosti i ponuda vozila koristi se isti dizajn za sve elemente te se time stavlja naglasak da su svi elementi, odnosno članci i automobili jednako važni</a:t>
            </a:r>
            <a:endParaRPr lang="en-U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435A2A87-B23E-4E84-92F7-7BF0239D20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8870" y="3958390"/>
            <a:ext cx="4548739" cy="26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72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E2D80FF-B291-482A-9382-E63E89521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</a:t>
            </a:r>
            <a:r>
              <a:rPr lang="hr-HR" dirty="0" err="1"/>
              <a:t>Alignment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0689026-D68A-48C1-BF82-6EC591A4F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Između elemenata stranice mora postojati vizualna povezanost odnosno elementi ne smiju biti postavljeni proizvoljno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Koristeći alat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Figma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ovaj princip je relativno lako zadovoljiti jer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Figma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ima ugrađene alate za prepoznavanje povezanosti elemenata i njihovog kvalitetnog postavljanja</a:t>
            </a:r>
            <a:endParaRPr lang="hr-H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Iz tog razloga gotovo cijela stranica je na neki od načina poravnata.</a:t>
            </a:r>
            <a:endParaRPr lang="en-U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F489AF3D-A3DE-455E-B527-7EBACC4DFA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7123" y="4100975"/>
            <a:ext cx="5760720" cy="2576830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E7C618A1-C8FF-4B58-B04A-38545FD8B5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4452130"/>
            <a:ext cx="5760720" cy="222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3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DC6B367-D1AC-4376-8636-6F0A71154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4. </a:t>
            </a:r>
            <a:r>
              <a:rPr lang="hr-HR" dirty="0" err="1"/>
              <a:t>Proximity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DF04FAD-7CEC-4882-A1D1-835AA6F5C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Povezane elemente važno je staviti jedne do drugih kako se ne bi stvorila zabuna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Elementi su povezani na stranici na razne načine,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najćešće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 obliku nekakvih pravokutnih struktura čime se dodatno naglašava repeticija unutar stranice</a:t>
            </a:r>
            <a:endParaRPr lang="en-U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1E18E47D-A9F8-4896-B3B6-A24B63C9B5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7334" y="3429000"/>
            <a:ext cx="5760720" cy="1748790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CE5E8655-55B3-4C03-8D5B-8EBC0B1E6B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334" y="5639407"/>
            <a:ext cx="5760720" cy="40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96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021CC05-CBF3-43C8-B694-64D77CAE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Fittsov</a:t>
            </a:r>
            <a:r>
              <a:rPr lang="hr-HR" dirty="0"/>
              <a:t> zakon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2AEF5EB-74B7-4832-A533-57934D7E0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Definira vrijeme koje je potrebno korisniku da dođe mišem do objekta kojeg želi označiti. Što je objekt veći, to je vrijeme manje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 projektu ovaj zakon je implementiran kod svih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klikabilnih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elemenata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koriste se veliki botuni, prozori, slike i tekstovi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211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2266542-BABD-4686-8093-2B2F578E4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Očekivani tip korisnika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44ECB73-2328-425B-A515-4261DA34B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701016"/>
            <a:ext cx="8596668" cy="550527"/>
          </a:xfrm>
        </p:spPr>
        <p:txBody>
          <a:bodyPr/>
          <a:lstStyle/>
          <a:p>
            <a:r>
              <a:rPr lang="hr-HR" dirty="0"/>
              <a:t>Za korištenje stranice potreban moderan internetski preglednik</a:t>
            </a:r>
            <a:endParaRPr lang="en-US" dirty="0"/>
          </a:p>
        </p:txBody>
      </p:sp>
      <p:sp>
        <p:nvSpPr>
          <p:cNvPr id="4" name="Naslov 1">
            <a:extLst>
              <a:ext uri="{FF2B5EF4-FFF2-40B4-BE49-F238E27FC236}">
                <a16:creationId xmlns:a16="http://schemas.microsoft.com/office/drawing/2014/main" id="{58EE6BA3-8B24-43FC-A534-576B3851A9C2}"/>
              </a:ext>
            </a:extLst>
          </p:cNvPr>
          <p:cNvSpPr txBox="1">
            <a:spLocks/>
          </p:cNvSpPr>
          <p:nvPr/>
        </p:nvSpPr>
        <p:spPr>
          <a:xfrm>
            <a:off x="677334" y="265548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r-HR" dirty="0"/>
              <a:t>Ograničenja sustava</a:t>
            </a:r>
            <a:endParaRPr lang="en-US" dirty="0"/>
          </a:p>
        </p:txBody>
      </p:sp>
      <p:sp>
        <p:nvSpPr>
          <p:cNvPr id="5" name="Rezervirano mjesto sadržaja 2">
            <a:extLst>
              <a:ext uri="{FF2B5EF4-FFF2-40B4-BE49-F238E27FC236}">
                <a16:creationId xmlns:a16="http://schemas.microsoft.com/office/drawing/2014/main" id="{3EF79CFD-5C79-48AB-8D5F-98A94CC6D8F8}"/>
              </a:ext>
            </a:extLst>
          </p:cNvPr>
          <p:cNvSpPr txBox="1">
            <a:spLocks/>
          </p:cNvSpPr>
          <p:nvPr/>
        </p:nvSpPr>
        <p:spPr>
          <a:xfrm>
            <a:off x="677334" y="1878327"/>
            <a:ext cx="8596668" cy="550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Široki raspon, od 20-ak do 50, 60 godina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30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6BD8697-574B-4871-95C7-E5EE91BE8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Hickov</a:t>
            </a:r>
            <a:r>
              <a:rPr lang="hr-HR" dirty="0"/>
              <a:t> zakon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E2C3994-1095-4508-B63B-F480705C3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Hick's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-ov zakon govori da povećanjem izbora se povećava i vrijeme koje je potrebno za odluku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Ovaj zakon se primjenjuje kod korištenja filtera gdje korisnik ima nekoliko očitih izbora filtriranja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Oni filteri kao što su marka vozila, godina proizvodnje, cijena, kilometraža su u prvom planu </a:t>
            </a:r>
            <a:endParaRPr lang="en-U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0CD3F762-EAB0-4892-8243-02BE18EE4A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74002" y="66675"/>
            <a:ext cx="2619375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66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9E7119A-3D85-42A3-869D-515A3895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C89F4BE-8505-4CFD-AE73-71128000C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Uspjeh web stranice ne ovisi samo o njenoj funkcionalnosti već i o njenom dizajnu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Za dobar dizajn potrebno je, osim mašte, pratiti skup ustaljenih principa i pravila</a:t>
            </a:r>
            <a:endParaRPr lang="hr-H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Dizajn sučelja tj. njegova kompleksnost skalira i sa kompleksnošću stranice, stoga kod kompleksnih stranica treba potrošiti više vremena na dizajn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457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132DC01-AE09-4362-B1FD-47D66300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Zahtjevi sustava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28C5366-6F31-4C59-B38A-C55E68C37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aplikacija se koristi iz web preglednika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aplikacija se koristi na uređajima različite veličine (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desktop,</a:t>
            </a:r>
            <a:r>
              <a:rPr lang="hr-HR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smartphone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tablet)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korisnik može pretraživati/filtrirati produkte ili usluge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korisnik koristi aplikaciju kao gost, odnosno nema potrebe za uvođenjem funkcionalnosti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logiranja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jer se radi o promociji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autokuće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kojoj je cilj dolazak korisnika na fizičku adresu</a:t>
            </a:r>
            <a:endParaRPr lang="hr-H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broj javnih stranica (one stranice koje ne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zahtjevaju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logiranje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 sustav) je 5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jedna od javnih stranica je blog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210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32352CD-3BD8-4880-988E-EC93A28C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11" y="629314"/>
            <a:ext cx="8596668" cy="1320800"/>
          </a:xfrm>
        </p:spPr>
        <p:txBody>
          <a:bodyPr/>
          <a:lstStyle/>
          <a:p>
            <a:r>
              <a:rPr lang="hr-HR" dirty="0" err="1"/>
              <a:t>Low</a:t>
            </a:r>
            <a:r>
              <a:rPr lang="hr-HR" dirty="0"/>
              <a:t> </a:t>
            </a:r>
            <a:r>
              <a:rPr lang="hr-HR" dirty="0" err="1"/>
              <a:t>fidelity</a:t>
            </a:r>
            <a:r>
              <a:rPr lang="hr-HR" dirty="0"/>
              <a:t> prototip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1A76450-98B4-4698-9DA8-BA86E1FA8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11" y="1950114"/>
            <a:ext cx="8596668" cy="3880773"/>
          </a:xfrm>
        </p:spPr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Prilikom dizajniranja aplikacije prvi korak koji se poduzima je crtanje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low-fidelity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prototipa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Prilikom njegove izrade fokusira se na ideju i raspored na stranici, a ne detalje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Za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low-fidelity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prototip stranice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Autokuća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korišteni su olovka i papir</a:t>
            </a:r>
            <a:endParaRPr lang="en-U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DD884CB1-B31B-4751-BAC9-04095BF554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71705" y="1627822"/>
            <a:ext cx="4803775" cy="3602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902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1096DEB-DCA8-4CC5-83A5-4A10C6BA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5A41190-827A-4994-A763-D206A8BA2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FE595F27-0934-42E0-A7F8-51412F8ED5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5913" y="1214437"/>
            <a:ext cx="5753100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95528EEA-D4C9-4355-B5FE-01E753D7845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00602" y="1374787"/>
            <a:ext cx="5753100" cy="3994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3425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F59D27A-FA95-4ABC-ABF4-D3292A44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High</a:t>
            </a:r>
            <a:r>
              <a:rPr lang="hr-HR" dirty="0"/>
              <a:t> </a:t>
            </a:r>
            <a:r>
              <a:rPr lang="hr-HR" dirty="0" err="1"/>
              <a:t>fidelity</a:t>
            </a:r>
            <a:r>
              <a:rPr lang="hr-HR" dirty="0"/>
              <a:t> prototip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C6EBDB7-D684-4FE5-B23C-2C332EF40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Za razliku od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low-fidelity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fidelity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prototip mora biti detaljan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za njegovu što bolju izradu korištena je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Figma</a:t>
            </a:r>
            <a:endParaRPr lang="en-U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5BE1C0AC-9D0F-45C8-B313-320C02382BB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3033051"/>
            <a:ext cx="6684758" cy="3531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394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741DE9C-41BC-4A16-A022-33F1564D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3089C5E-BDBC-4A5F-B0DC-C9E6179FC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98FA0FAE-7C35-40F5-B3F0-8E8B8E467B6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118" y="609600"/>
            <a:ext cx="5753100" cy="541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70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6E84992-E5FC-4E30-B098-93C0F73D6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2B2FEC7-7CBB-403C-B69C-8BF4E529F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44353F08-83B5-4E62-B049-E59497FD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289" y="533949"/>
            <a:ext cx="5622758" cy="579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29242"/>
      </p:ext>
    </p:extLst>
  </p:cSld>
  <p:clrMapOvr>
    <a:masterClrMapping/>
  </p:clrMapOvr>
</p:sld>
</file>

<file path=ppt/theme/theme1.xml><?xml version="1.0" encoding="utf-8"?>
<a:theme xmlns:a="http://schemas.openxmlformats.org/drawingml/2006/main" name="Faseta">
  <a:themeElements>
    <a:clrScheme name="Fas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s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</TotalTime>
  <Words>984</Words>
  <Application>Microsoft Office PowerPoint</Application>
  <PresentationFormat>Široki zaslon</PresentationFormat>
  <Paragraphs>84</Paragraphs>
  <Slides>31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31</vt:i4>
      </vt:variant>
    </vt:vector>
  </HeadingPairs>
  <TitlesOfParts>
    <vt:vector size="36" baseType="lpstr">
      <vt:lpstr>Arial</vt:lpstr>
      <vt:lpstr>Calibri</vt:lpstr>
      <vt:lpstr>Trebuchet MS</vt:lpstr>
      <vt:lpstr>Wingdings 3</vt:lpstr>
      <vt:lpstr>Faseta</vt:lpstr>
      <vt:lpstr>Autokuća</vt:lpstr>
      <vt:lpstr>Uvod</vt:lpstr>
      <vt:lpstr>Očekivani tip korisnika</vt:lpstr>
      <vt:lpstr>Zahtjevi sustava</vt:lpstr>
      <vt:lpstr>Low fidelity prototip</vt:lpstr>
      <vt:lpstr>PowerPoint prezentacija</vt:lpstr>
      <vt:lpstr>High fidelity prototip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Nielsenove heuristike iskoristivosti 1. Podudarnost između stvarnog svijeta i sustava</vt:lpstr>
      <vt:lpstr>2. Konzistentnost i standardi</vt:lpstr>
      <vt:lpstr>3. Vidljivost statusa sustava</vt:lpstr>
      <vt:lpstr>4. Korisnička kontrola i sloboda</vt:lpstr>
      <vt:lpstr>5. Sprječavanje grešaka</vt:lpstr>
      <vt:lpstr>6. Detekcija i oporavak od grešaka</vt:lpstr>
      <vt:lpstr>7. Prepoznavanje umjesto prisjećanja</vt:lpstr>
      <vt:lpstr>8. Fleksibilnost i efikasnost korištenja</vt:lpstr>
      <vt:lpstr>9. Estetika i minimalistički dizajn</vt:lpstr>
      <vt:lpstr>10. Pomoć i dokumentacija</vt:lpstr>
      <vt:lpstr>CRAP PRINCIPI 1. Contrast</vt:lpstr>
      <vt:lpstr>2. Repetition</vt:lpstr>
      <vt:lpstr>3. Alignment</vt:lpstr>
      <vt:lpstr>4. Proximity</vt:lpstr>
      <vt:lpstr>Fittsov zakon</vt:lpstr>
      <vt:lpstr>Hickov zakon</vt:lpstr>
      <vt:lpstr>Zaključak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Autokuća</dc:title>
  <dc:creator>Toni Kutleša</dc:creator>
  <cp:lastModifiedBy>Toni Kutleša</cp:lastModifiedBy>
  <cp:revision>7</cp:revision>
  <dcterms:created xsi:type="dcterms:W3CDTF">2021-09-02T16:31:33Z</dcterms:created>
  <dcterms:modified xsi:type="dcterms:W3CDTF">2021-09-06T21:52:10Z</dcterms:modified>
</cp:coreProperties>
</file>